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46BF0-A7F5-0EC8-3BC8-8B1BEE02F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BA0E59-0363-6F84-F55F-B2742EEC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EE1DC-FC3C-51BA-D202-33527944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81990-5475-1F10-AC9B-3A58097F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A427E-C387-19A0-1212-93F6FF18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669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616B8-1205-3770-D6EF-5E1FEC5D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78A0B-B2EF-D279-4BBE-9BC8FF199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EF33F-CD86-1C19-99BF-103D94F9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A4AFA-738C-9B75-070E-83AD00AF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A135B-76DC-ED31-91E6-783047DA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8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D34049-910E-1EC3-4FB6-41F6EB8D6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592FA3-8B3F-10D8-1F95-BB75EBB95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2CC52-20E8-2E8E-00A2-80CEED22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4BE58-23E2-A6AC-BDB8-5D1F51DE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3E3145-5DF4-769F-45E0-128737A8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682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A3702-CC5E-0948-C9F4-19D1178D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949F2-FC09-2794-8B6D-99DF43FE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9C827-A14D-4686-54F9-80B70918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408BB4-74E4-E2F7-6BC2-BE41AEBA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27F56-580C-0A27-5FD8-499BCF1C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954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6FEEF-C1C9-5F5D-C04C-60E9633C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5AFE2C-F579-C0F9-9768-73B1061E8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2EC65-5CB7-30BA-D2E4-660CE7A6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D796BE-3D54-DB2C-31BC-6AB41784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DA4418-6F2A-BDE7-029F-D56EC0EC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698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9360E-B0E8-FE52-7341-A6201B99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6A28BF-0443-9AF2-051E-F9E49CA50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494DBD-1F55-9880-0D88-9D2E7AFA5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826066-3C02-C37A-FC62-C3FB8DC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1F4DAB-8596-F465-F333-E96A4712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8532B-08EC-9180-2147-D58DE738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962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C84CD-FBCF-882A-91F8-845E167F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4310AF-B6AD-FFC3-667E-1B11F8F72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139461-D6B3-E020-C253-0EC84152F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2FDBF4-C8EA-A593-6849-FBC72EB0E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BD9391-A478-2A09-482F-A39AD1A15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CEE6ED-E0CC-1DD6-DA34-72FFB326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41F88-57CA-0E9E-4EAB-85BE2BD3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4E4EED-890A-1531-33E3-C7C4651A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901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2EC2A-7215-7FE3-2288-C562556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36E8A5-42CB-A80B-9FCF-8E6DDBA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613057-C9D5-96D8-924C-EBDED57F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79DA56-D736-C19A-7791-9DE725E6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799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ED662D-19BB-9D36-8189-188CA02D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8D2B9A-CCDB-9B81-CEDA-6594C81E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4ACD24-CCDC-90F2-7AA6-50AA8CB9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27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F9264-FC3F-FC62-7CD1-EC68BC44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802FCD-07BC-B063-0B9C-4701516A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048817-E5EE-FC77-9AF6-C03967E5A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E3C0DA-3597-FE6C-F234-B760D1AA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47BA61-072B-E4AC-B74C-F6145BC6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55AB32-EC51-79E2-31E3-86DC96B7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07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4A079-2695-6299-17E4-BF969922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2329C6-F738-249B-CA2E-32CC37D7F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458807-C3DD-2851-22C5-B31950445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4CB2E4-6961-7ADA-4B2D-B0917FF4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2F97E-178A-7C73-BF48-5CBD6CA9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EF0567-6ABB-7692-26C6-B1768BB8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149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B9B948-25F5-C9B7-3C49-2DC17CD6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F8C952-4648-6BD2-F010-185B0013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A66285-F0F8-E090-0428-4BCCC2D95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4917-6AF8-4762-9053-62BAA23CCF31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7C8F9-9A8B-5033-6919-2E5F83A30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D05DD-6A57-064C-2AFB-8FD944620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35D79-04DC-4485-B192-3A40A3919B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097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92EA1-61A6-885A-FBA0-5EAB6AD35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9486BC-88B8-C7AB-39BE-A0E2AF810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948312-6BEA-B966-7ADA-2C7D75EB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647700"/>
            <a:ext cx="116014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033E6-D670-0DFA-0D01-1D7FE03B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DAB2FC-314D-BF7E-938F-B7F66454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710602-B89B-E596-1112-A7C682413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471487"/>
            <a:ext cx="116681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0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B24FE-B617-D764-58B8-F6E2E133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C1A1D-F481-01EF-15C7-23C459B0E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F772F5-C591-B073-64EE-75D511E6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619125"/>
            <a:ext cx="120110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21294-2337-2E9B-D44B-1A56C37E2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578C8B-C97A-2188-C3F3-F4CA2727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9E5E31-4C9E-B748-1120-F8E9DD7D8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523875"/>
            <a:ext cx="10188870" cy="65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4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DB4C7-4165-C242-CF82-A13A1C10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6EAC9E-996B-C918-4CDB-C465E560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BF979E-EABE-CA54-D78A-8E3C2735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-30209"/>
            <a:ext cx="10731241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0A7CA-BF8B-1883-36CE-247AF1CE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Copiar de un </a:t>
            </a:r>
            <a:r>
              <a:rPr lang="es-ES"/>
              <a:t>excel</a:t>
            </a:r>
            <a:r>
              <a:rPr lang="es-ES" dirty="0"/>
              <a:t> a otro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BBCDD0-50BE-4DD2-C692-192E7E833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D46CA2-87B6-44EB-A40F-C5DD0769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2205"/>
            <a:ext cx="9303667" cy="31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BE9E8-4288-154A-0C27-6D408E25E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4C1B5-7204-7E3D-0D8F-8875C7CE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55ABE6-A35D-07D7-751E-D05F2425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774" y="681037"/>
            <a:ext cx="12283774" cy="50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5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7AA07-7E25-7490-A8B3-CC09989E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6C046A-4D09-81B0-2094-D62976E0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30DAD6-D836-F4D1-2DE4-8FD56F5F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2" y="259948"/>
            <a:ext cx="9881191" cy="62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4BFF9-1AFE-3C9B-D3BD-8D4A4561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078AAE-8D91-A918-E0A7-33104FD06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E63A8-9A8F-A1AE-6503-03C551CA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8" y="365125"/>
            <a:ext cx="9682938" cy="61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88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</Words>
  <Application>Microsoft Office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Copiar de un excel a otro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sergio.indu.unsa@gmail.com</cp:lastModifiedBy>
  <cp:revision>4</cp:revision>
  <dcterms:created xsi:type="dcterms:W3CDTF">2022-08-14T02:28:29Z</dcterms:created>
  <dcterms:modified xsi:type="dcterms:W3CDTF">2024-02-17T00:54:13Z</dcterms:modified>
</cp:coreProperties>
</file>